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13"/>
  </p:notesMasterIdLst>
  <p:handoutMasterIdLst>
    <p:handoutMasterId r:id="rId14"/>
  </p:handoutMasterIdLst>
  <p:sldIdLst>
    <p:sldId id="1341" r:id="rId5"/>
    <p:sldId id="1366" r:id="rId6"/>
    <p:sldId id="1379" r:id="rId7"/>
    <p:sldId id="1397" r:id="rId8"/>
    <p:sldId id="1398" r:id="rId9"/>
    <p:sldId id="1365" r:id="rId10"/>
    <p:sldId id="1382" r:id="rId11"/>
    <p:sldId id="1384" r:id="rId1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CEF649-40AE-4013-97C0-0D39011CE157}">
          <p14:sldIdLst>
            <p14:sldId id="1341"/>
            <p14:sldId id="1366"/>
            <p14:sldId id="1379"/>
            <p14:sldId id="1397"/>
            <p14:sldId id="1398"/>
            <p14:sldId id="1365"/>
            <p14:sldId id="1382"/>
            <p14:sldId id="1384"/>
          </p14:sldIdLst>
        </p14:section>
        <p14:section name="Backup slides" id="{526DF620-732C-465B-BC89-92CC32D17CD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41A"/>
    <a:srgbClr val="616265"/>
    <a:srgbClr val="0C85AA"/>
    <a:srgbClr val="1A427F"/>
    <a:srgbClr val="851A53"/>
    <a:srgbClr val="BE0F34"/>
    <a:srgbClr val="000000"/>
    <a:srgbClr val="FDB814"/>
    <a:srgbClr val="719500"/>
    <a:srgbClr val="007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49F88-4855-4FAE-BC18-CD5B78A41230}" v="2" dt="2021-08-18T17:34:21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7" autoAdjust="0"/>
    <p:restoredTop sz="89424" autoAdjust="0"/>
  </p:normalViewPr>
  <p:slideViewPr>
    <p:cSldViewPr snapToGrid="0" snapToObjects="1">
      <p:cViewPr varScale="1">
        <p:scale>
          <a:sx n="65" d="100"/>
          <a:sy n="65" d="100"/>
        </p:scale>
        <p:origin x="638" y="19"/>
      </p:cViewPr>
      <p:guideLst/>
    </p:cSldViewPr>
  </p:slideViewPr>
  <p:outlineViewPr>
    <p:cViewPr>
      <p:scale>
        <a:sx n="33" d="100"/>
        <a:sy n="33" d="100"/>
      </p:scale>
      <p:origin x="0" y="-949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57"/>
    </p:cViewPr>
  </p:sorterViewPr>
  <p:notesViewPr>
    <p:cSldViewPr snapToGrid="0" snapToObjects="1">
      <p:cViewPr varScale="1">
        <p:scale>
          <a:sx n="60" d="100"/>
          <a:sy n="60" d="100"/>
        </p:scale>
        <p:origin x="3106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72E49F88-4855-4FAE-BC18-CD5B78A41230}"/>
    <pc:docChg chg="custSel addSld modSld sldOrd">
      <pc:chgData name="Drgona, Jan" userId="8107277a-43fb-42e1-8aa0-684adf187181" providerId="ADAL" clId="{72E49F88-4855-4FAE-BC18-CD5B78A41230}" dt="2021-08-18T17:35:17.294" v="57" actId="20577"/>
      <pc:docMkLst>
        <pc:docMk/>
      </pc:docMkLst>
      <pc:sldChg chg="addSp modSp mod">
        <pc:chgData name="Drgona, Jan" userId="8107277a-43fb-42e1-8aa0-684adf187181" providerId="ADAL" clId="{72E49F88-4855-4FAE-BC18-CD5B78A41230}" dt="2021-08-18T17:35:17.294" v="57" actId="20577"/>
        <pc:sldMkLst>
          <pc:docMk/>
          <pc:sldMk cId="1331832614" sldId="1365"/>
        </pc:sldMkLst>
        <pc:spChg chg="add mod">
          <ac:chgData name="Drgona, Jan" userId="8107277a-43fb-42e1-8aa0-684adf187181" providerId="ADAL" clId="{72E49F88-4855-4FAE-BC18-CD5B78A41230}" dt="2021-08-18T17:34:34.909" v="33" actId="14100"/>
          <ac:spMkLst>
            <pc:docMk/>
            <pc:sldMk cId="1331832614" sldId="1365"/>
            <ac:spMk id="5" creationId="{F84DBA0F-9DE2-4540-9033-1D75503820D6}"/>
          </ac:spMkLst>
        </pc:spChg>
        <pc:spChg chg="mod">
          <ac:chgData name="Drgona, Jan" userId="8107277a-43fb-42e1-8aa0-684adf187181" providerId="ADAL" clId="{72E49F88-4855-4FAE-BC18-CD5B78A41230}" dt="2021-08-18T17:35:17.294" v="57" actId="20577"/>
          <ac:spMkLst>
            <pc:docMk/>
            <pc:sldMk cId="1331832614" sldId="1365"/>
            <ac:spMk id="20" creationId="{480316BE-FCFC-423D-B7EA-944CDF62E4CA}"/>
          </ac:spMkLst>
        </pc:spChg>
      </pc:sldChg>
      <pc:sldChg chg="add">
        <pc:chgData name="Drgona, Jan" userId="8107277a-43fb-42e1-8aa0-684adf187181" providerId="ADAL" clId="{72E49F88-4855-4FAE-BC18-CD5B78A41230}" dt="2021-08-18T17:23:28.200" v="0"/>
        <pc:sldMkLst>
          <pc:docMk/>
          <pc:sldMk cId="971930019" sldId="1366"/>
        </pc:sldMkLst>
      </pc:sldChg>
      <pc:sldChg chg="mod ord modShow">
        <pc:chgData name="Drgona, Jan" userId="8107277a-43fb-42e1-8aa0-684adf187181" providerId="ADAL" clId="{72E49F88-4855-4FAE-BC18-CD5B78A41230}" dt="2021-08-18T17:32:03.500" v="28" actId="729"/>
        <pc:sldMkLst>
          <pc:docMk/>
          <pc:sldMk cId="770393251" sldId="1382"/>
        </pc:sldMkLst>
      </pc:sldChg>
      <pc:sldChg chg="ord">
        <pc:chgData name="Drgona, Jan" userId="8107277a-43fb-42e1-8aa0-684adf187181" providerId="ADAL" clId="{72E49F88-4855-4FAE-BC18-CD5B78A41230}" dt="2021-08-18T17:31:59.872" v="25"/>
        <pc:sldMkLst>
          <pc:docMk/>
          <pc:sldMk cId="3925594602" sldId="1384"/>
        </pc:sldMkLst>
      </pc:sldChg>
      <pc:sldChg chg="delSp modSp mod">
        <pc:chgData name="Drgona, Jan" userId="8107277a-43fb-42e1-8aa0-684adf187181" providerId="ADAL" clId="{72E49F88-4855-4FAE-BC18-CD5B78A41230}" dt="2021-08-18T17:30:06.549" v="23" actId="1036"/>
        <pc:sldMkLst>
          <pc:docMk/>
          <pc:sldMk cId="190876220" sldId="1397"/>
        </pc:sldMkLst>
        <pc:spChg chg="mod">
          <ac:chgData name="Drgona, Jan" userId="8107277a-43fb-42e1-8aa0-684adf187181" providerId="ADAL" clId="{72E49F88-4855-4FAE-BC18-CD5B78A41230}" dt="2021-08-18T17:30:05.325" v="17" actId="1076"/>
          <ac:spMkLst>
            <pc:docMk/>
            <pc:sldMk cId="190876220" sldId="1397"/>
            <ac:spMk id="11" creationId="{D89ADD78-F31A-49A0-9055-1672E28743A8}"/>
          </ac:spMkLst>
        </pc:spChg>
        <pc:picChg chg="mod">
          <ac:chgData name="Drgona, Jan" userId="8107277a-43fb-42e1-8aa0-684adf187181" providerId="ADAL" clId="{72E49F88-4855-4FAE-BC18-CD5B78A41230}" dt="2021-08-18T17:30:06.549" v="23" actId="1036"/>
          <ac:picMkLst>
            <pc:docMk/>
            <pc:sldMk cId="190876220" sldId="1397"/>
            <ac:picMk id="13" creationId="{ADC26955-3E1D-4326-8BF6-3F3E80F4A6F6}"/>
          </ac:picMkLst>
        </pc:picChg>
        <pc:picChg chg="del">
          <ac:chgData name="Drgona, Jan" userId="8107277a-43fb-42e1-8aa0-684adf187181" providerId="ADAL" clId="{72E49F88-4855-4FAE-BC18-CD5B78A41230}" dt="2021-08-18T17:29:58.196" v="2" actId="478"/>
          <ac:picMkLst>
            <pc:docMk/>
            <pc:sldMk cId="190876220" sldId="1397"/>
            <ac:picMk id="15" creationId="{0D9A429E-9950-4854-920D-7E802C61974B}"/>
          </ac:picMkLst>
        </pc:picChg>
      </pc:sldChg>
    </pc:docChg>
  </pc:docChgLst>
  <pc:docChgLst>
    <pc:chgData name="Drgona, Jan" userId="8107277a-43fb-42e1-8aa0-684adf187181" providerId="ADAL" clId="{F8D3F82B-B093-4844-823E-777D2805B872}"/>
    <pc:docChg chg="undo custSel addSld delSld modSld modSection">
      <pc:chgData name="Drgona, Jan" userId="8107277a-43fb-42e1-8aa0-684adf187181" providerId="ADAL" clId="{F8D3F82B-B093-4844-823E-777D2805B872}" dt="2021-08-16T02:52:16.055" v="234" actId="6549"/>
      <pc:docMkLst>
        <pc:docMk/>
      </pc:docMkLst>
      <pc:sldChg chg="del">
        <pc:chgData name="Drgona, Jan" userId="8107277a-43fb-42e1-8aa0-684adf187181" providerId="ADAL" clId="{F8D3F82B-B093-4844-823E-777D2805B872}" dt="2021-08-16T02:43:15.520" v="96" actId="47"/>
        <pc:sldMkLst>
          <pc:docMk/>
          <pc:sldMk cId="1152154647" sldId="260"/>
        </pc:sldMkLst>
      </pc:sldChg>
      <pc:sldChg chg="del">
        <pc:chgData name="Drgona, Jan" userId="8107277a-43fb-42e1-8aa0-684adf187181" providerId="ADAL" clId="{F8D3F82B-B093-4844-823E-777D2805B872}" dt="2021-08-16T02:42:54.687" v="94" actId="47"/>
        <pc:sldMkLst>
          <pc:docMk/>
          <pc:sldMk cId="757395271" sldId="268"/>
        </pc:sldMkLst>
      </pc:sldChg>
      <pc:sldChg chg="del">
        <pc:chgData name="Drgona, Jan" userId="8107277a-43fb-42e1-8aa0-684adf187181" providerId="ADAL" clId="{F8D3F82B-B093-4844-823E-777D2805B872}" dt="2021-08-16T02:41:07.697" v="1" actId="47"/>
        <pc:sldMkLst>
          <pc:docMk/>
          <pc:sldMk cId="1244961172" sldId="273"/>
        </pc:sldMkLst>
      </pc:sldChg>
      <pc:sldChg chg="del">
        <pc:chgData name="Drgona, Jan" userId="8107277a-43fb-42e1-8aa0-684adf187181" providerId="ADAL" clId="{F8D3F82B-B093-4844-823E-777D2805B872}" dt="2021-08-16T02:41:07.697" v="1" actId="47"/>
        <pc:sldMkLst>
          <pc:docMk/>
          <pc:sldMk cId="101170818" sldId="276"/>
        </pc:sldMkLst>
      </pc:sldChg>
      <pc:sldChg chg="del">
        <pc:chgData name="Drgona, Jan" userId="8107277a-43fb-42e1-8aa0-684adf187181" providerId="ADAL" clId="{F8D3F82B-B093-4844-823E-777D2805B872}" dt="2021-08-16T02:41:14.527" v="3" actId="47"/>
        <pc:sldMkLst>
          <pc:docMk/>
          <pc:sldMk cId="677141248" sldId="279"/>
        </pc:sldMkLst>
      </pc:sldChg>
      <pc:sldChg chg="del">
        <pc:chgData name="Drgona, Jan" userId="8107277a-43fb-42e1-8aa0-684adf187181" providerId="ADAL" clId="{F8D3F82B-B093-4844-823E-777D2805B872}" dt="2021-08-16T02:42:51.588" v="92" actId="47"/>
        <pc:sldMkLst>
          <pc:docMk/>
          <pc:sldMk cId="433447754" sldId="280"/>
        </pc:sldMkLst>
      </pc:sldChg>
      <pc:sldChg chg="del">
        <pc:chgData name="Drgona, Jan" userId="8107277a-43fb-42e1-8aa0-684adf187181" providerId="ADAL" clId="{F8D3F82B-B093-4844-823E-777D2805B872}" dt="2021-08-16T02:42:53.339" v="93" actId="47"/>
        <pc:sldMkLst>
          <pc:docMk/>
          <pc:sldMk cId="3847104703" sldId="285"/>
        </pc:sldMkLst>
      </pc:sldChg>
      <pc:sldChg chg="del">
        <pc:chgData name="Drgona, Jan" userId="8107277a-43fb-42e1-8aa0-684adf187181" providerId="ADAL" clId="{F8D3F82B-B093-4844-823E-777D2805B872}" dt="2021-08-16T02:41:07.697" v="1" actId="47"/>
        <pc:sldMkLst>
          <pc:docMk/>
          <pc:sldMk cId="2933036088" sldId="852"/>
        </pc:sldMkLst>
      </pc:sldChg>
      <pc:sldChg chg="del">
        <pc:chgData name="Drgona, Jan" userId="8107277a-43fb-42e1-8aa0-684adf187181" providerId="ADAL" clId="{F8D3F82B-B093-4844-823E-777D2805B872}" dt="2021-08-16T02:41:07.697" v="1" actId="47"/>
        <pc:sldMkLst>
          <pc:docMk/>
          <pc:sldMk cId="4233539443" sldId="858"/>
        </pc:sldMkLst>
      </pc:sldChg>
      <pc:sldChg chg="modSp add mod">
        <pc:chgData name="Drgona, Jan" userId="8107277a-43fb-42e1-8aa0-684adf187181" providerId="ADAL" clId="{F8D3F82B-B093-4844-823E-777D2805B872}" dt="2021-08-16T02:44:05.832" v="114" actId="20577"/>
        <pc:sldMkLst>
          <pc:docMk/>
          <pc:sldMk cId="3352632306" sldId="1341"/>
        </pc:sldMkLst>
        <pc:spChg chg="mod">
          <ac:chgData name="Drgona, Jan" userId="8107277a-43fb-42e1-8aa0-684adf187181" providerId="ADAL" clId="{F8D3F82B-B093-4844-823E-777D2805B872}" dt="2021-08-16T02:43:57.882" v="110"/>
          <ac:spMkLst>
            <pc:docMk/>
            <pc:sldMk cId="3352632306" sldId="1341"/>
            <ac:spMk id="2" creationId="{4F8BEF58-0449-9846-A5A2-D55961FE0885}"/>
          </ac:spMkLst>
        </pc:spChg>
        <pc:spChg chg="mod">
          <ac:chgData name="Drgona, Jan" userId="8107277a-43fb-42e1-8aa0-684adf187181" providerId="ADAL" clId="{F8D3F82B-B093-4844-823E-777D2805B872}" dt="2021-08-16T02:44:05.832" v="114" actId="20577"/>
          <ac:spMkLst>
            <pc:docMk/>
            <pc:sldMk cId="3352632306" sldId="1341"/>
            <ac:spMk id="8" creationId="{33F60979-F64F-4447-B32B-860CD24F32E3}"/>
          </ac:spMkLst>
        </pc:spChg>
      </pc:sldChg>
      <pc:sldChg chg="del">
        <pc:chgData name="Drgona, Jan" userId="8107277a-43fb-42e1-8aa0-684adf187181" providerId="ADAL" clId="{F8D3F82B-B093-4844-823E-777D2805B872}" dt="2021-08-16T02:41:07.697" v="1" actId="47"/>
        <pc:sldMkLst>
          <pc:docMk/>
          <pc:sldMk cId="651697254" sldId="1357"/>
        </pc:sldMkLst>
      </pc:sldChg>
      <pc:sldChg chg="del">
        <pc:chgData name="Drgona, Jan" userId="8107277a-43fb-42e1-8aa0-684adf187181" providerId="ADAL" clId="{F8D3F82B-B093-4844-823E-777D2805B872}" dt="2021-08-16T02:41:07.697" v="1" actId="47"/>
        <pc:sldMkLst>
          <pc:docMk/>
          <pc:sldMk cId="642881572" sldId="1358"/>
        </pc:sldMkLst>
      </pc:sldChg>
      <pc:sldChg chg="del">
        <pc:chgData name="Drgona, Jan" userId="8107277a-43fb-42e1-8aa0-684adf187181" providerId="ADAL" clId="{F8D3F82B-B093-4844-823E-777D2805B872}" dt="2021-08-16T02:42:51.588" v="92" actId="47"/>
        <pc:sldMkLst>
          <pc:docMk/>
          <pc:sldMk cId="1348942426" sldId="1363"/>
        </pc:sldMkLst>
      </pc:sldChg>
      <pc:sldChg chg="del">
        <pc:chgData name="Drgona, Jan" userId="8107277a-43fb-42e1-8aa0-684adf187181" providerId="ADAL" clId="{F8D3F82B-B093-4844-823E-777D2805B872}" dt="2021-08-16T02:42:51.588" v="92" actId="47"/>
        <pc:sldMkLst>
          <pc:docMk/>
          <pc:sldMk cId="115786799" sldId="1364"/>
        </pc:sldMkLst>
      </pc:sldChg>
      <pc:sldChg chg="addSp delSp modSp add mod">
        <pc:chgData name="Drgona, Jan" userId="8107277a-43fb-42e1-8aa0-684adf187181" providerId="ADAL" clId="{F8D3F82B-B093-4844-823E-777D2805B872}" dt="2021-08-16T02:46:17.523" v="184" actId="20577"/>
        <pc:sldMkLst>
          <pc:docMk/>
          <pc:sldMk cId="1331832614" sldId="1365"/>
        </pc:sldMkLst>
        <pc:spChg chg="del">
          <ac:chgData name="Drgona, Jan" userId="8107277a-43fb-42e1-8aa0-684adf187181" providerId="ADAL" clId="{F8D3F82B-B093-4844-823E-777D2805B872}" dt="2021-08-16T02:44:59.744" v="120" actId="478"/>
          <ac:spMkLst>
            <pc:docMk/>
            <pc:sldMk cId="1331832614" sldId="1365"/>
            <ac:spMk id="2" creationId="{93CDFADD-FA58-43C2-8804-25DDBCA336A9}"/>
          </ac:spMkLst>
        </pc:spChg>
        <pc:spChg chg="mod">
          <ac:chgData name="Drgona, Jan" userId="8107277a-43fb-42e1-8aa0-684adf187181" providerId="ADAL" clId="{F8D3F82B-B093-4844-823E-777D2805B872}" dt="2021-08-16T02:46:17.523" v="184" actId="20577"/>
          <ac:spMkLst>
            <pc:docMk/>
            <pc:sldMk cId="1331832614" sldId="1365"/>
            <ac:spMk id="20" creationId="{480316BE-FCFC-423D-B7EA-944CDF62E4CA}"/>
          </ac:spMkLst>
        </pc:sp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6" creationId="{7A3B2715-5D95-45C4-A29E-D20A664E2C22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7" creationId="{A9894262-A09A-423E-81C8-72260E227A40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8" creationId="{FDE837FB-8319-4B24-A787-7C040770A782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9" creationId="{499D47C1-A19A-414B-A30A-54429B21A01A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10" creationId="{01724C4C-DE19-478E-8928-9F77EC5F7977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11" creationId="{356D6FC4-5C46-44BB-9DA8-AD17E55C621E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12" creationId="{804756B8-78D7-44FE-917D-92A431227C4B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13" creationId="{130044AB-3ABE-48AB-B05D-B2677A83EF9B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14" creationId="{FA22A6D3-5AA8-4E78-9375-3864028ACB57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16" creationId="{1B175EF0-3A9E-4BC3-A33E-96D6127AA782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18" creationId="{E56C42BC-96BA-4ECF-8207-D7B1521C8ECA}"/>
          </ac:picMkLst>
        </pc:picChg>
        <pc:picChg chg="add mod">
          <ac:chgData name="Drgona, Jan" userId="8107277a-43fb-42e1-8aa0-684adf187181" providerId="ADAL" clId="{F8D3F82B-B093-4844-823E-777D2805B872}" dt="2021-08-16T02:45:59.019" v="157" actId="1076"/>
          <ac:picMkLst>
            <pc:docMk/>
            <pc:sldMk cId="1331832614" sldId="1365"/>
            <ac:picMk id="19" creationId="{5E514898-59AA-4BFE-AC19-2F8049A0425C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23" creationId="{97D70817-D2B5-4B5D-8C54-A80CFE0F4B2D}"/>
          </ac:picMkLst>
        </pc:picChg>
        <pc:picChg chg="del">
          <ac:chgData name="Drgona, Jan" userId="8107277a-43fb-42e1-8aa0-684adf187181" providerId="ADAL" clId="{F8D3F82B-B093-4844-823E-777D2805B872}" dt="2021-08-16T02:44:59.744" v="120" actId="478"/>
          <ac:picMkLst>
            <pc:docMk/>
            <pc:sldMk cId="1331832614" sldId="1365"/>
            <ac:picMk id="24" creationId="{5A4889BA-930C-4937-84FA-F65D5128C91B}"/>
          </ac:picMkLst>
        </pc:picChg>
      </pc:sldChg>
      <pc:sldChg chg="del">
        <pc:chgData name="Drgona, Jan" userId="8107277a-43fb-42e1-8aa0-684adf187181" providerId="ADAL" clId="{F8D3F82B-B093-4844-823E-777D2805B872}" dt="2021-08-16T02:41:02.077" v="0" actId="47"/>
        <pc:sldMkLst>
          <pc:docMk/>
          <pc:sldMk cId="971930019" sldId="1373"/>
        </pc:sldMkLst>
      </pc:sldChg>
      <pc:sldChg chg="modSp mod">
        <pc:chgData name="Drgona, Jan" userId="8107277a-43fb-42e1-8aa0-684adf187181" providerId="ADAL" clId="{F8D3F82B-B093-4844-823E-777D2805B872}" dt="2021-08-16T02:47:38.059" v="224" actId="20577"/>
        <pc:sldMkLst>
          <pc:docMk/>
          <pc:sldMk cId="2516804258" sldId="1379"/>
        </pc:sldMkLst>
        <pc:spChg chg="mod">
          <ac:chgData name="Drgona, Jan" userId="8107277a-43fb-42e1-8aa0-684adf187181" providerId="ADAL" clId="{F8D3F82B-B093-4844-823E-777D2805B872}" dt="2021-08-16T02:47:02.570" v="190" actId="20577"/>
          <ac:spMkLst>
            <pc:docMk/>
            <pc:sldMk cId="2516804258" sldId="1379"/>
            <ac:spMk id="13" creationId="{3EC0AB42-2516-EF4E-AA5F-ABEB15608232}"/>
          </ac:spMkLst>
        </pc:spChg>
        <pc:spChg chg="mod">
          <ac:chgData name="Drgona, Jan" userId="8107277a-43fb-42e1-8aa0-684adf187181" providerId="ADAL" clId="{F8D3F82B-B093-4844-823E-777D2805B872}" dt="2021-08-16T02:47:25.667" v="199" actId="1035"/>
          <ac:spMkLst>
            <pc:docMk/>
            <pc:sldMk cId="2516804258" sldId="1379"/>
            <ac:spMk id="14" creationId="{F70860BE-CA46-3E4F-950B-4967CFC9492E}"/>
          </ac:spMkLst>
        </pc:spChg>
        <pc:spChg chg="mod">
          <ac:chgData name="Drgona, Jan" userId="8107277a-43fb-42e1-8aa0-684adf187181" providerId="ADAL" clId="{F8D3F82B-B093-4844-823E-777D2805B872}" dt="2021-08-16T02:47:27.666" v="205" actId="1035"/>
          <ac:spMkLst>
            <pc:docMk/>
            <pc:sldMk cId="2516804258" sldId="1379"/>
            <ac:spMk id="15" creationId="{79E80896-BFE8-F948-9128-1090B2ADDBB5}"/>
          </ac:spMkLst>
        </pc:spChg>
        <pc:spChg chg="mod">
          <ac:chgData name="Drgona, Jan" userId="8107277a-43fb-42e1-8aa0-684adf187181" providerId="ADAL" clId="{F8D3F82B-B093-4844-823E-777D2805B872}" dt="2021-08-16T02:47:29.867" v="214" actId="1035"/>
          <ac:spMkLst>
            <pc:docMk/>
            <pc:sldMk cId="2516804258" sldId="1379"/>
            <ac:spMk id="16" creationId="{7CEA4F15-CE7C-AB4D-99A5-8814173863CA}"/>
          </ac:spMkLst>
        </pc:spChg>
        <pc:spChg chg="mod">
          <ac:chgData name="Drgona, Jan" userId="8107277a-43fb-42e1-8aa0-684adf187181" providerId="ADAL" clId="{F8D3F82B-B093-4844-823E-777D2805B872}" dt="2021-08-16T02:47:38.059" v="224" actId="20577"/>
          <ac:spMkLst>
            <pc:docMk/>
            <pc:sldMk cId="2516804258" sldId="1379"/>
            <ac:spMk id="17" creationId="{07431000-1AD0-504C-8C81-C587E0C8B465}"/>
          </ac:spMkLst>
        </pc:spChg>
        <pc:picChg chg="mod">
          <ac:chgData name="Drgona, Jan" userId="8107277a-43fb-42e1-8aa0-684adf187181" providerId="ADAL" clId="{F8D3F82B-B093-4844-823E-777D2805B872}" dt="2021-08-16T02:46:42.721" v="187" actId="1076"/>
          <ac:picMkLst>
            <pc:docMk/>
            <pc:sldMk cId="2516804258" sldId="1379"/>
            <ac:picMk id="11" creationId="{047F4861-02C0-48B2-8744-C537E71677A8}"/>
          </ac:picMkLst>
        </pc:picChg>
      </pc:sldChg>
      <pc:sldChg chg="del">
        <pc:chgData name="Drgona, Jan" userId="8107277a-43fb-42e1-8aa0-684adf187181" providerId="ADAL" clId="{F8D3F82B-B093-4844-823E-777D2805B872}" dt="2021-08-16T02:41:13.508" v="2" actId="47"/>
        <pc:sldMkLst>
          <pc:docMk/>
          <pc:sldMk cId="2887152354" sldId="1380"/>
        </pc:sldMkLst>
      </pc:sldChg>
      <pc:sldChg chg="modSp mod">
        <pc:chgData name="Drgona, Jan" userId="8107277a-43fb-42e1-8aa0-684adf187181" providerId="ADAL" clId="{F8D3F82B-B093-4844-823E-777D2805B872}" dt="2021-08-16T02:52:16.055" v="234" actId="6549"/>
        <pc:sldMkLst>
          <pc:docMk/>
          <pc:sldMk cId="770393251" sldId="1382"/>
        </pc:sldMkLst>
        <pc:spChg chg="mod">
          <ac:chgData name="Drgona, Jan" userId="8107277a-43fb-42e1-8aa0-684adf187181" providerId="ADAL" clId="{F8D3F82B-B093-4844-823E-777D2805B872}" dt="2021-08-16T02:52:16.055" v="234" actId="6549"/>
          <ac:spMkLst>
            <pc:docMk/>
            <pc:sldMk cId="770393251" sldId="1382"/>
            <ac:spMk id="10" creationId="{744AEE57-C02C-EB4D-AB40-30C4CF48047A}"/>
          </ac:spMkLst>
        </pc:spChg>
      </pc:sldChg>
      <pc:sldChg chg="del">
        <pc:chgData name="Drgona, Jan" userId="8107277a-43fb-42e1-8aa0-684adf187181" providerId="ADAL" clId="{F8D3F82B-B093-4844-823E-777D2805B872}" dt="2021-08-16T02:41:33.950" v="4" actId="47"/>
        <pc:sldMkLst>
          <pc:docMk/>
          <pc:sldMk cId="2618889251" sldId="1383"/>
        </pc:sldMkLst>
      </pc:sldChg>
      <pc:sldChg chg="modSp mod">
        <pc:chgData name="Drgona, Jan" userId="8107277a-43fb-42e1-8aa0-684adf187181" providerId="ADAL" clId="{F8D3F82B-B093-4844-823E-777D2805B872}" dt="2021-08-16T02:52:10.980" v="229" actId="6549"/>
        <pc:sldMkLst>
          <pc:docMk/>
          <pc:sldMk cId="3925594602" sldId="1384"/>
        </pc:sldMkLst>
        <pc:spChg chg="mod">
          <ac:chgData name="Drgona, Jan" userId="8107277a-43fb-42e1-8aa0-684adf187181" providerId="ADAL" clId="{F8D3F82B-B093-4844-823E-777D2805B872}" dt="2021-08-16T02:42:42.636" v="91" actId="20577"/>
          <ac:spMkLst>
            <pc:docMk/>
            <pc:sldMk cId="3925594602" sldId="1384"/>
            <ac:spMk id="3" creationId="{C02DDCAC-DB40-42AA-84D5-1F56C162BF1B}"/>
          </ac:spMkLst>
        </pc:spChg>
        <pc:spChg chg="mod">
          <ac:chgData name="Drgona, Jan" userId="8107277a-43fb-42e1-8aa0-684adf187181" providerId="ADAL" clId="{F8D3F82B-B093-4844-823E-777D2805B872}" dt="2021-08-16T02:52:10.980" v="229" actId="6549"/>
          <ac:spMkLst>
            <pc:docMk/>
            <pc:sldMk cId="3925594602" sldId="1384"/>
            <ac:spMk id="10" creationId="{744AEE57-C02C-EB4D-AB40-30C4CF48047A}"/>
          </ac:spMkLst>
        </pc:spChg>
      </pc:sldChg>
      <pc:sldChg chg="del">
        <pc:chgData name="Drgona, Jan" userId="8107277a-43fb-42e1-8aa0-684adf187181" providerId="ADAL" clId="{F8D3F82B-B093-4844-823E-777D2805B872}" dt="2021-08-16T02:42:51.588" v="92" actId="47"/>
        <pc:sldMkLst>
          <pc:docMk/>
          <pc:sldMk cId="2071392778" sldId="1385"/>
        </pc:sldMkLst>
      </pc:sldChg>
      <pc:sldChg chg="del">
        <pc:chgData name="Drgona, Jan" userId="8107277a-43fb-42e1-8aa0-684adf187181" providerId="ADAL" clId="{F8D3F82B-B093-4844-823E-777D2805B872}" dt="2021-08-16T02:42:51.588" v="92" actId="47"/>
        <pc:sldMkLst>
          <pc:docMk/>
          <pc:sldMk cId="3568008113" sldId="1386"/>
        </pc:sldMkLst>
      </pc:sldChg>
      <pc:sldChg chg="del">
        <pc:chgData name="Drgona, Jan" userId="8107277a-43fb-42e1-8aa0-684adf187181" providerId="ADAL" clId="{F8D3F82B-B093-4844-823E-777D2805B872}" dt="2021-08-16T02:41:02.077" v="0" actId="47"/>
        <pc:sldMkLst>
          <pc:docMk/>
          <pc:sldMk cId="268614497" sldId="1387"/>
        </pc:sldMkLst>
      </pc:sldChg>
      <pc:sldChg chg="del">
        <pc:chgData name="Drgona, Jan" userId="8107277a-43fb-42e1-8aa0-684adf187181" providerId="ADAL" clId="{F8D3F82B-B093-4844-823E-777D2805B872}" dt="2021-08-16T02:41:02.077" v="0" actId="47"/>
        <pc:sldMkLst>
          <pc:docMk/>
          <pc:sldMk cId="2425300226" sldId="1389"/>
        </pc:sldMkLst>
      </pc:sldChg>
      <pc:sldChg chg="del">
        <pc:chgData name="Drgona, Jan" userId="8107277a-43fb-42e1-8aa0-684adf187181" providerId="ADAL" clId="{F8D3F82B-B093-4844-823E-777D2805B872}" dt="2021-08-16T02:41:02.077" v="0" actId="47"/>
        <pc:sldMkLst>
          <pc:docMk/>
          <pc:sldMk cId="2274692386" sldId="1390"/>
        </pc:sldMkLst>
      </pc:sldChg>
      <pc:sldChg chg="del">
        <pc:chgData name="Drgona, Jan" userId="8107277a-43fb-42e1-8aa0-684adf187181" providerId="ADAL" clId="{F8D3F82B-B093-4844-823E-777D2805B872}" dt="2021-08-16T02:41:07.697" v="1" actId="47"/>
        <pc:sldMkLst>
          <pc:docMk/>
          <pc:sldMk cId="3494954675" sldId="1391"/>
        </pc:sldMkLst>
      </pc:sldChg>
      <pc:sldChg chg="del">
        <pc:chgData name="Drgona, Jan" userId="8107277a-43fb-42e1-8aa0-684adf187181" providerId="ADAL" clId="{F8D3F82B-B093-4844-823E-777D2805B872}" dt="2021-08-16T02:41:07.697" v="1" actId="47"/>
        <pc:sldMkLst>
          <pc:docMk/>
          <pc:sldMk cId="3651585465" sldId="1393"/>
        </pc:sldMkLst>
      </pc:sldChg>
      <pc:sldChg chg="del">
        <pc:chgData name="Drgona, Jan" userId="8107277a-43fb-42e1-8aa0-684adf187181" providerId="ADAL" clId="{F8D3F82B-B093-4844-823E-777D2805B872}" dt="2021-08-16T02:41:07.697" v="1" actId="47"/>
        <pc:sldMkLst>
          <pc:docMk/>
          <pc:sldMk cId="831144944" sldId="1394"/>
        </pc:sldMkLst>
      </pc:sldChg>
      <pc:sldChg chg="del">
        <pc:chgData name="Drgona, Jan" userId="8107277a-43fb-42e1-8aa0-684adf187181" providerId="ADAL" clId="{F8D3F82B-B093-4844-823E-777D2805B872}" dt="2021-08-16T02:41:02.077" v="0" actId="47"/>
        <pc:sldMkLst>
          <pc:docMk/>
          <pc:sldMk cId="4252224777" sldId="14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tpoint_(control_system)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erivative" TargetMode="External"/><Relationship Id="rId5" Type="http://schemas.openxmlformats.org/officeDocument/2006/relationships/hyperlink" Target="https://en.wikipedia.org/wiki/Proportional_control" TargetMode="External"/><Relationship Id="rId4" Type="http://schemas.openxmlformats.org/officeDocument/2006/relationships/hyperlink" Target="https://en.wikipedia.org/wiki/Process_variabl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awareness, trusted autonomy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 controller-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PID controller continuously calculates 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difference between a desired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tpoint (control system)"/>
              </a:rPr>
              <a:t>setpoint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(SP) a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ocess variable"/>
              </a:rPr>
              <a:t>process variable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(PV) and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Correction based on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roportional control"/>
              </a:rPr>
              <a:t>prop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ortion of 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 of accumulated 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erivative"/>
              </a:rPr>
              <a:t>derivative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error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MPC first developed in the chemical industry to address some of the shortcomings of a PID controller. </a:t>
            </a:r>
          </a:p>
          <a:p>
            <a:r>
              <a:rPr lang="en-US" dirty="0">
                <a:effectLst/>
              </a:rPr>
              <a:t>Designed to handle MIMO systems</a:t>
            </a:r>
          </a:p>
          <a:p>
            <a:r>
              <a:rPr lang="en-US" dirty="0">
                <a:effectLst/>
              </a:rPr>
              <a:t>Can handle constraints</a:t>
            </a:r>
          </a:p>
          <a:p>
            <a:r>
              <a:rPr lang="en-US" dirty="0">
                <a:effectLst/>
              </a:rPr>
              <a:t>Preview capability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MPC uses a model to predict future outcomes of a process. </a:t>
            </a:r>
          </a:p>
          <a:p>
            <a:r>
              <a:rPr lang="en-US" dirty="0">
                <a:effectLst/>
              </a:rPr>
              <a:t>Online optimization problem at each process interval. Performs first action in the rollout.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requiring large memory and fast processor to operate in real time. </a:t>
            </a:r>
          </a:p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Training and calibration of models-  lots of expert time </a:t>
            </a:r>
          </a:p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Optimization: translation to a solver language- lots of expert time</a:t>
            </a:r>
            <a:endParaRPr lang="en-US" sz="2000" dirty="0"/>
          </a:p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Computational limitations of control hardware depending on the system</a:t>
            </a:r>
            <a:endParaRPr lang="en-US" sz="2000" dirty="0"/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4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/>
              <a:t>Generic method for constrained model-based control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Can be trained end-to-end from time series dataset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Nonlinear constrained optimal control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Explicit neural network-based control policy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Scalability beyond the limitations of explicit MPC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analyzing evolution of the controller during learning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Trajectories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Policy landscape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State space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August 18, 2021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8/18/2021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9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8/18/2021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8/18/2021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8/18/2021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8/18/2021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8/18/2021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8/18/2021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8/18/2021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4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369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arxiv.org/abs/2004.1118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11.03699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pnnl.github.io/sli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EF58-0449-9846-A5A2-D55961FE0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463" y="2197938"/>
            <a:ext cx="5023338" cy="2588381"/>
          </a:xfrm>
        </p:spPr>
        <p:txBody>
          <a:bodyPr/>
          <a:lstStyle/>
          <a:p>
            <a:r>
              <a:rPr lang="en-US" sz="3600" dirty="0"/>
              <a:t>Constrained Deep Learning for System Identification and  Differentiable Predictive Control of Nonlinear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D2E7-9C1F-2A4D-860E-ABC301F30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5680364"/>
            <a:ext cx="4572000" cy="274320"/>
          </a:xfrm>
        </p:spPr>
        <p:txBody>
          <a:bodyPr/>
          <a:lstStyle/>
          <a:p>
            <a:r>
              <a:rPr lang="en-US" dirty="0"/>
              <a:t>Jan Drgona			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BD531-C6C8-764B-9337-52D69C4E5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1600" y="6099737"/>
            <a:ext cx="4572000" cy="274320"/>
          </a:xfrm>
        </p:spPr>
        <p:txBody>
          <a:bodyPr/>
          <a:lstStyle/>
          <a:p>
            <a:r>
              <a:rPr lang="en-US" dirty="0"/>
              <a:t>Collaborators: Elliott Skomski, Soumya Vasisht,  </a:t>
            </a:r>
          </a:p>
          <a:p>
            <a:r>
              <a:rPr lang="en-US" dirty="0"/>
              <a:t>Aaron Tuor, Draguna Vrabie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F3C7D-4B2C-F941-9B95-90D13EB9D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EF49522-DF44-42A7-82B7-16B942C4E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644"/>
          <a:stretch/>
        </p:blipFill>
        <p:spPr>
          <a:xfrm>
            <a:off x="7553612" y="0"/>
            <a:ext cx="6474040" cy="28366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D987888-C3DD-40B2-A42F-C68819AD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45" b="388"/>
          <a:stretch/>
        </p:blipFill>
        <p:spPr>
          <a:xfrm>
            <a:off x="6765703" y="5490519"/>
            <a:ext cx="7535327" cy="245867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F60979-F64F-4447-B32B-860CD24F32E3}"/>
              </a:ext>
            </a:extLst>
          </p:cNvPr>
          <p:cNvSpPr txBox="1">
            <a:spLocks/>
          </p:cNvSpPr>
          <p:nvPr/>
        </p:nvSpPr>
        <p:spPr>
          <a:xfrm>
            <a:off x="1307872" y="5128159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rgbClr val="6162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IDETC/CIE, 18</a:t>
            </a:r>
            <a:r>
              <a:rPr lang="en-US" baseline="30000" dirty="0"/>
              <a:t>th</a:t>
            </a:r>
            <a:r>
              <a:rPr lang="en-US" dirty="0"/>
              <a:t> of August 2021</a:t>
            </a:r>
          </a:p>
        </p:txBody>
      </p:sp>
    </p:spTree>
    <p:extLst>
      <p:ext uri="{BB962C8B-B14F-4D97-AF65-F5344CB8AC3E}">
        <p14:creationId xmlns:p14="http://schemas.microsoft.com/office/powerpoint/2010/main" val="33526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067181-5D57-46E2-A2A9-3E40D590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528F6A-6AA8-4FDB-9913-391ADF1A6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49" y="609601"/>
            <a:ext cx="11089006" cy="670404"/>
          </a:xfrm>
        </p:spPr>
        <p:txBody>
          <a:bodyPr/>
          <a:lstStyle/>
          <a:p>
            <a:r>
              <a:rPr lang="en-US" sz="3200" dirty="0"/>
              <a:t>Model Predictive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61A16-8245-4C56-B75F-64DF36CE0446}"/>
              </a:ext>
            </a:extLst>
          </p:cNvPr>
          <p:cNvSpPr txBox="1"/>
          <p:nvPr/>
        </p:nvSpPr>
        <p:spPr>
          <a:xfrm>
            <a:off x="1479944" y="2396038"/>
            <a:ext cx="645707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95% of the process control applications are PID loops using trial and error rule-based optimization.  The rest is model predictive control (MPC).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E9ADC-2403-4F54-8D95-B05DC6322274}"/>
              </a:ext>
            </a:extLst>
          </p:cNvPr>
          <p:cNvSpPr txBox="1"/>
          <p:nvPr/>
        </p:nvSpPr>
        <p:spPr>
          <a:xfrm>
            <a:off x="8104878" y="2417886"/>
            <a:ext cx="62192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Modeling</a:t>
            </a:r>
          </a:p>
          <a:p>
            <a:pPr lvl="1"/>
            <a:r>
              <a:rPr lang="en-US" sz="2000" dirty="0"/>
              <a:t>Unknown or partially known dynamics</a:t>
            </a:r>
          </a:p>
          <a:p>
            <a:pPr lvl="1"/>
            <a:r>
              <a:rPr lang="en-US" sz="2000" dirty="0"/>
              <a:t>Physics-based modeling is expensive</a:t>
            </a:r>
          </a:p>
          <a:p>
            <a:pPr lvl="1"/>
            <a:r>
              <a:rPr lang="en-US" sz="2000" dirty="0"/>
              <a:t>Purely data-driven models lack generalization </a:t>
            </a:r>
          </a:p>
          <a:p>
            <a:r>
              <a:rPr lang="en-US" sz="2000" b="1" dirty="0">
                <a:ea typeface="ヒラギノ角ゴ Pro W3" charset="0"/>
                <a:cs typeface="Arial"/>
              </a:rPr>
              <a:t>Real-time optimization</a:t>
            </a:r>
          </a:p>
          <a:p>
            <a:pPr lvl="1"/>
            <a:r>
              <a:rPr lang="en-US" sz="2000" dirty="0"/>
              <a:t>Scalability</a:t>
            </a:r>
          </a:p>
          <a:p>
            <a:pPr lvl="1"/>
            <a:r>
              <a:rPr lang="en-US" sz="2000" dirty="0"/>
              <a:t>Computational limitations of control hardware</a:t>
            </a:r>
          </a:p>
          <a:p>
            <a:pPr lvl="1"/>
            <a:r>
              <a:rPr lang="en-US" sz="2000" dirty="0"/>
              <a:t>Parallelization, distributed optimization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5FDD5-4CBD-4D44-BD55-66DB98518662}"/>
              </a:ext>
            </a:extLst>
          </p:cNvPr>
          <p:cNvSpPr txBox="1"/>
          <p:nvPr/>
        </p:nvSpPr>
        <p:spPr>
          <a:xfrm>
            <a:off x="1611318" y="6364812"/>
            <a:ext cx="6194322" cy="7571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Assumption: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Reliable and accurate system dynamics model</a:t>
            </a:r>
          </a:p>
        </p:txBody>
      </p:sp>
      <p:pic>
        <p:nvPicPr>
          <p:cNvPr id="102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2FCDC936-57C8-47F2-B144-6129D4FD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9" y="3954081"/>
            <a:ext cx="2932214" cy="21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F05D0-F46A-4978-BD80-18076E59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702" y="3598961"/>
            <a:ext cx="4453865" cy="26266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70F4AE-E57E-4D91-8F95-3DA225D19023}"/>
              </a:ext>
            </a:extLst>
          </p:cNvPr>
          <p:cNvSpPr/>
          <p:nvPr/>
        </p:nvSpPr>
        <p:spPr>
          <a:xfrm>
            <a:off x="1371600" y="7571738"/>
            <a:ext cx="125771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ea typeface="Times New Roman" panose="02020603050405020304" pitchFamily="18" charset="0"/>
                <a:cs typeface="Ü_ò¯F95'38Ü…©5'77J"/>
              </a:rPr>
              <a:t>Drgona</a:t>
            </a:r>
            <a:r>
              <a:rPr lang="en-US" sz="1600" dirty="0">
                <a:ea typeface="Times New Roman" panose="02020603050405020304" pitchFamily="18" charset="0"/>
                <a:cs typeface="Ü_ò¯F95'38Ü…©5'77J"/>
              </a:rPr>
              <a:t> J., J. Arroyo, I.C. Figueroa, D. Blum, K. Arendt, D. Kim, and E.P. </a:t>
            </a:r>
            <a:r>
              <a:rPr lang="en-US" sz="16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600" dirty="0">
                <a:ea typeface="Times New Roman" panose="02020603050405020304" pitchFamily="18" charset="0"/>
                <a:cs typeface="Ü_ò¯F95'38Ü…©5'77J"/>
              </a:rPr>
              <a:t>, J. Oravec, M. Wetter, D. L. Vrabie, L. </a:t>
            </a:r>
            <a:r>
              <a:rPr lang="en-US" sz="1600" dirty="0" err="1">
                <a:ea typeface="Times New Roman" panose="02020603050405020304" pitchFamily="18" charset="0"/>
                <a:cs typeface="Ü_ò¯F95'38Ü…©5'77J"/>
              </a:rPr>
              <a:t>Helsen</a:t>
            </a:r>
            <a:r>
              <a:rPr lang="en-US" sz="1600" dirty="0">
                <a:ea typeface="Times New Roman" panose="02020603050405020304" pitchFamily="18" charset="0"/>
                <a:cs typeface="Ü_ò¯F95'38Ü…©5'77J"/>
              </a:rPr>
              <a:t>. 2020. "All You Need to Know About Model Predictive Control for Buildings." Annual Reviews in Control, September 29, 2020</a:t>
            </a:r>
            <a:r>
              <a:rPr lang="en-US" sz="1600" dirty="0"/>
              <a:t> 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CD64BDAD-1C6D-4E1B-8357-FB28449B1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769" y="5131978"/>
            <a:ext cx="3049354" cy="19389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70EED2-A471-482B-8D3F-ADF0764D37C1}"/>
              </a:ext>
            </a:extLst>
          </p:cNvPr>
          <p:cNvSpPr/>
          <p:nvPr/>
        </p:nvSpPr>
        <p:spPr>
          <a:xfrm>
            <a:off x="3589474" y="1758569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a typeface="ヒラギノ角ゴ Pro W3" charset="0"/>
                <a:cs typeface="Arial"/>
              </a:rPr>
              <a:t>Successes</a:t>
            </a:r>
            <a:endParaRPr lang="en-US" dirty="0"/>
          </a:p>
        </p:txBody>
      </p:sp>
      <p:pic>
        <p:nvPicPr>
          <p:cNvPr id="14" name="Picture 2" descr="Fig. 2">
            <a:extLst>
              <a:ext uri="{FF2B5EF4-FFF2-40B4-BE49-F238E27FC236}">
                <a16:creationId xmlns:a16="http://schemas.microsoft.com/office/drawing/2014/main" id="{4C3D1EF1-D3DF-4C33-BAE7-0D3AD2B1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18" y="5131176"/>
            <a:ext cx="2758697" cy="18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24B037-7D12-4C7B-8954-5FB38DB67267}"/>
              </a:ext>
            </a:extLst>
          </p:cNvPr>
          <p:cNvSpPr/>
          <p:nvPr/>
        </p:nvSpPr>
        <p:spPr>
          <a:xfrm>
            <a:off x="9954252" y="1769152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a typeface="ヒラギノ角ゴ Pro W3" charset="0"/>
                <a:cs typeface="Arial"/>
              </a:rPr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1053295" y="7264618"/>
            <a:ext cx="133942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Jan Drgona, et al., Differentiable Predictive Control: An MPC Alternative for Unknown Nonlinear Systems using Constrained Deep Learning </a:t>
            </a:r>
            <a:r>
              <a:rPr lang="en-US" sz="1400" dirty="0">
                <a:hlinkClick r:id="rId3"/>
              </a:rPr>
              <a:t>https://arxiv.org/abs/2011.03699</a:t>
            </a:r>
            <a:endParaRPr lang="en-US" sz="1400" dirty="0"/>
          </a:p>
          <a:p>
            <a:r>
              <a:rPr lang="nl-NL" sz="1400" dirty="0"/>
              <a:t>Jan Drgona, Aaron Tuor, Draguna Vrabie, </a:t>
            </a:r>
            <a:r>
              <a:rPr lang="en-US" sz="1400" dirty="0"/>
              <a:t>Constrained Physics-Informed Deep Learning for Stable System Identification and Control of Unknown Linear Systems </a:t>
            </a:r>
            <a:r>
              <a:rPr lang="en-US" sz="1400" dirty="0">
                <a:hlinkClick r:id="rId4"/>
              </a:rPr>
              <a:t>https://arxiv.org/abs/2004.11184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7F4861-02C0-48B2-8744-C537E716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670" y="3170228"/>
            <a:ext cx="7950956" cy="28956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3190F8C-622E-2B4E-B845-D3ACCA54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107" y="508326"/>
            <a:ext cx="10972800" cy="1031394"/>
          </a:xfrm>
        </p:spPr>
        <p:txBody>
          <a:bodyPr lIns="0" anchor="b"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Differentiable Predictive 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5C675C-E444-5D49-B14B-FFD316919928}"/>
              </a:ext>
            </a:extLst>
          </p:cNvPr>
          <p:cNvSpPr/>
          <p:nvPr/>
        </p:nvSpPr>
        <p:spPr>
          <a:xfrm>
            <a:off x="1309443" y="1712406"/>
            <a:ext cx="12911464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dk1"/>
                </a:solidFill>
              </a:rPr>
              <a:t>Predictive, safe, improving, trustworthy, efficient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0AB42-2516-EF4E-AA5F-ABEB15608232}"/>
              </a:ext>
            </a:extLst>
          </p:cNvPr>
          <p:cNvSpPr txBox="1"/>
          <p:nvPr/>
        </p:nvSpPr>
        <p:spPr>
          <a:xfrm>
            <a:off x="9355688" y="2611867"/>
            <a:ext cx="5205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Predictive: </a:t>
            </a:r>
            <a:r>
              <a:rPr lang="en-US" sz="22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learning system dynamics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860BE-CA46-3E4F-950B-4967CFC9492E}"/>
              </a:ext>
            </a:extLst>
          </p:cNvPr>
          <p:cNvSpPr txBox="1"/>
          <p:nvPr/>
        </p:nvSpPr>
        <p:spPr>
          <a:xfrm>
            <a:off x="9355688" y="3327217"/>
            <a:ext cx="4779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Robust and Adaptive:</a:t>
            </a:r>
            <a:r>
              <a:rPr lang="en-US" sz="22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learning constrained control policies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E80896-BFE8-F948-9128-1090B2ADDBB5}"/>
              </a:ext>
            </a:extLst>
          </p:cNvPr>
          <p:cNvSpPr txBox="1"/>
          <p:nvPr/>
        </p:nvSpPr>
        <p:spPr>
          <a:xfrm>
            <a:off x="9355688" y="4342880"/>
            <a:ext cx="477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Guarantees: </a:t>
            </a:r>
            <a:r>
              <a:rPr lang="en-US" sz="22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stability theory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A4F15-CE7C-AB4D-99A5-8814173863CA}"/>
              </a:ext>
            </a:extLst>
          </p:cNvPr>
          <p:cNvSpPr txBox="1"/>
          <p:nvPr/>
        </p:nvSpPr>
        <p:spPr>
          <a:xfrm>
            <a:off x="9355688" y="5008203"/>
            <a:ext cx="4779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Scalable: </a:t>
            </a:r>
            <a:r>
              <a:rPr lang="en-US" sz="22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learning from small datasets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31000-1AD0-504C-8C81-C587E0C8B465}"/>
              </a:ext>
            </a:extLst>
          </p:cNvPr>
          <p:cNvSpPr txBox="1"/>
          <p:nvPr/>
        </p:nvSpPr>
        <p:spPr>
          <a:xfrm>
            <a:off x="9355688" y="5989626"/>
            <a:ext cx="5091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Edge-computing: </a:t>
            </a:r>
            <a:r>
              <a:rPr lang="en-US" sz="22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embedded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1680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26372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Learning to Stabilize Unstable System with DPC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25" y="1959634"/>
            <a:ext cx="5668425" cy="26530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1288462" y="1605019"/>
            <a:ext cx="1907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Problem setup: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9ADD78-F31A-49A0-9055-1672E28743A8}"/>
              </a:ext>
            </a:extLst>
          </p:cNvPr>
          <p:cNvSpPr/>
          <p:nvPr/>
        </p:nvSpPr>
        <p:spPr>
          <a:xfrm>
            <a:off x="1246725" y="4833530"/>
            <a:ext cx="2137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DPC formulation:</a:t>
            </a:r>
            <a:endParaRPr lang="en-US" dirty="0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ADC26955-3E1D-4326-8BF6-3F3E80F4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12" y="5332580"/>
            <a:ext cx="4119128" cy="217190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D61C35-93E8-477A-BFF3-73FEDC0CF2A7}"/>
              </a:ext>
            </a:extLst>
          </p:cNvPr>
          <p:cNvSpPr txBox="1">
            <a:spLocks/>
          </p:cNvSpPr>
          <p:nvPr/>
        </p:nvSpPr>
        <p:spPr>
          <a:xfrm>
            <a:off x="8039354" y="7605895"/>
            <a:ext cx="6264680" cy="4801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Drgona J., Tuor A., Vrabie D., Learning Stable Adaptive Explicit Differentiable Predictive Control for Unknown Linear Systems, under review, 2021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485" y="5046345"/>
            <a:ext cx="5541811" cy="2483194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149" y="1299813"/>
            <a:ext cx="5259981" cy="3944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289" t="7155"/>
          <a:stretch/>
        </p:blipFill>
        <p:spPr>
          <a:xfrm>
            <a:off x="8531445" y="5133917"/>
            <a:ext cx="2751974" cy="25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26372"/>
          </a:xfrm>
        </p:spPr>
        <p:txBody>
          <a:bodyPr/>
          <a:lstStyle/>
          <a:p>
            <a:r>
              <a:rPr lang="en-US" sz="3200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1874520" y="7532762"/>
            <a:ext cx="1118997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82354"/>
            <a:ext cx="7311223" cy="548341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1828799"/>
            <a:ext cx="7231380" cy="54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3295" y="1829244"/>
            <a:ext cx="6872176" cy="6193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Differentiable Predictive Control</a:t>
            </a:r>
          </a:p>
          <a:p>
            <a:pPr lvl="1"/>
            <a:r>
              <a:rPr lang="en-US" dirty="0"/>
              <a:t>Differentiable system models</a:t>
            </a:r>
          </a:p>
          <a:p>
            <a:pPr lvl="1"/>
            <a:r>
              <a:rPr lang="en-US" dirty="0"/>
              <a:t>Explicit control policies</a:t>
            </a:r>
          </a:p>
          <a:p>
            <a:pPr lvl="1"/>
            <a:r>
              <a:rPr lang="en-US" dirty="0"/>
              <a:t>State and input constraints </a:t>
            </a:r>
          </a:p>
          <a:p>
            <a:pPr lvl="1"/>
            <a:r>
              <a:rPr lang="en-US" dirty="0"/>
              <a:t>Embedded implementation</a:t>
            </a:r>
          </a:p>
          <a:p>
            <a:pPr lvl="1"/>
            <a:r>
              <a:rPr lang="en-US" dirty="0"/>
              <a:t>Theoretical connection with MPC</a:t>
            </a:r>
          </a:p>
          <a:p>
            <a:r>
              <a:rPr lang="en-US" b="1" dirty="0">
                <a:latin typeface="Arial"/>
                <a:cs typeface="Arial"/>
              </a:rPr>
              <a:t>Open-source Code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Neuromancer software package</a:t>
            </a:r>
          </a:p>
          <a:p>
            <a:pPr lvl="2"/>
            <a:r>
              <a:rPr lang="en-US" dirty="0">
                <a:latin typeface="Arial"/>
                <a:cs typeface="Arial"/>
                <a:hlinkClick r:id="rId3"/>
              </a:rPr>
              <a:t>https://github.com/pnnl/neuromancer</a:t>
            </a:r>
            <a:r>
              <a:rPr lang="en-US" dirty="0">
                <a:latin typeface="Arial"/>
                <a:cs typeface="Arial"/>
              </a:rPr>
              <a:t> </a:t>
            </a:r>
          </a:p>
          <a:p>
            <a:pPr lvl="1"/>
            <a:r>
              <a:rPr lang="en-US" dirty="0">
                <a:latin typeface="Arial"/>
                <a:cs typeface="Arial"/>
              </a:rPr>
              <a:t>Structured linear maps in </a:t>
            </a:r>
            <a:r>
              <a:rPr lang="en-US" dirty="0" err="1">
                <a:latin typeface="Arial"/>
                <a:cs typeface="Arial"/>
              </a:rPr>
              <a:t>Pytorch</a:t>
            </a:r>
            <a:endParaRPr lang="en-US" dirty="0">
              <a:latin typeface="Arial"/>
              <a:cs typeface="Arial"/>
            </a:endParaRPr>
          </a:p>
          <a:p>
            <a:pPr lvl="2"/>
            <a:r>
              <a:rPr lang="en-US" dirty="0">
                <a:latin typeface="Arial"/>
                <a:cs typeface="Arial"/>
                <a:hlinkClick r:id="rId4"/>
              </a:rPr>
              <a:t>https://pnnl.github.io/slim/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514898-59AA-4BFE-AC19-2F8049A04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366" y="512599"/>
            <a:ext cx="6788967" cy="73008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4DBA0F-9DE2-4540-9033-1D75503820D6}"/>
              </a:ext>
            </a:extLst>
          </p:cNvPr>
          <p:cNvSpPr/>
          <p:nvPr/>
        </p:nvSpPr>
        <p:spPr>
          <a:xfrm>
            <a:off x="1053294" y="6813279"/>
            <a:ext cx="680116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Jan Drgona, et al., Differentiable Predictive Control: An MPC Alternative for Unknown Nonlinear Systems using Constrained Deep Learning </a:t>
            </a:r>
            <a:r>
              <a:rPr lang="en-US" sz="1400" dirty="0">
                <a:hlinkClick r:id="rId6"/>
              </a:rPr>
              <a:t>https://arxiv.org/abs/2011.03699</a:t>
            </a:r>
            <a:endParaRPr lang="en-US" sz="1400" dirty="0"/>
          </a:p>
          <a:p>
            <a:r>
              <a:rPr lang="nl-NL" sz="1400" dirty="0"/>
              <a:t>Jan Drgona, Aaron Tuor, Draguna Vrabie, </a:t>
            </a:r>
            <a:r>
              <a:rPr lang="en-US" sz="1400" dirty="0"/>
              <a:t>Constrained Physics-Informed Deep Learning for Stable System Identification and Control of Unknown Linear Systems </a:t>
            </a:r>
            <a:r>
              <a:rPr lang="en-US" sz="1400" dirty="0">
                <a:hlinkClick r:id="rId7"/>
              </a:rPr>
              <a:t>https://arxiv.org/abs/2004.11184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18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107" y="414409"/>
            <a:ext cx="10972800" cy="1031394"/>
          </a:xfrm>
        </p:spPr>
        <p:txBody>
          <a:bodyPr lIns="0" anchor="b"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Economic DPC for Building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Drgona, Aaron Tuor, Elliott Skomski, Soumya Vasisht, Draguna Vrabie,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44" y="1474657"/>
            <a:ext cx="11163300" cy="3716575"/>
          </a:xfrm>
          <a:prstGeom prst="rect">
            <a:avLst/>
          </a:prstGeom>
        </p:spPr>
      </p:pic>
      <p:pic>
        <p:nvPicPr>
          <p:cNvPr id="15" name="Picture 14" descr="Diagram, text&#10;&#10;Description automatically generated">
            <a:extLst>
              <a:ext uri="{FF2B5EF4-FFF2-40B4-BE49-F238E27FC236}">
                <a16:creationId xmlns:a16="http://schemas.microsoft.com/office/drawing/2014/main" id="{237EE677-4D87-4A52-ACD6-3BB6DD80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49" y="5392211"/>
            <a:ext cx="3154106" cy="88273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61550B4F-EBD9-4BF2-AC28-6EA0F17C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90" y="6602449"/>
            <a:ext cx="3055030" cy="835398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022D461E-B52E-40C2-9B88-0E3379E32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697" y="5735783"/>
            <a:ext cx="5083860" cy="15221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784E7D-054A-4ECC-9048-B10940A00532}"/>
              </a:ext>
            </a:extLst>
          </p:cNvPr>
          <p:cNvSpPr/>
          <p:nvPr/>
        </p:nvSpPr>
        <p:spPr>
          <a:xfrm>
            <a:off x="4914825" y="561163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918DA-8C7A-4F27-B152-4A70672E6C44}"/>
              </a:ext>
            </a:extLst>
          </p:cNvPr>
          <p:cNvSpPr/>
          <p:nvPr/>
        </p:nvSpPr>
        <p:spPr>
          <a:xfrm>
            <a:off x="4914824" y="670960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policy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03B896-7E6B-4A99-A2A4-E4305FBA0CBB}"/>
              </a:ext>
            </a:extLst>
          </p:cNvPr>
          <p:cNvSpPr/>
          <p:nvPr/>
        </p:nvSpPr>
        <p:spPr>
          <a:xfrm>
            <a:off x="9423089" y="5353145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Economic MPC loss function</a:t>
            </a:r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47" y="5392211"/>
            <a:ext cx="26860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39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107" y="441688"/>
            <a:ext cx="10972800" cy="1031394"/>
          </a:xfrm>
        </p:spPr>
        <p:txBody>
          <a:bodyPr lIns="0" anchor="b"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Closed-loop DPC of Multi-zone Building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Drgona, Aaron Tuor, Elliott Skomski, Soumya Vasisht, Draguna Vrabie, Deep Learning Explicit Differentiable Predictive Control Laws for Buildings, IFAC NMPC 2021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D826BF-A524-4909-ABC6-7C192077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39" y="1615544"/>
            <a:ext cx="11704343" cy="5852172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683A167-EADF-460E-B9A9-7FE73E224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43" y="1596669"/>
            <a:ext cx="11704343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9.potx" id="{B8E5E1D6-484E-4E18-B366-2465010C1150}" vid="{D02451A5-06EE-4263-9DB9-0254920C5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44221F96DDC48BD8995A84E1AA03F" ma:contentTypeVersion="11" ma:contentTypeDescription="Create a new document." ma:contentTypeScope="" ma:versionID="2768c3ebe01a80f1700661819e674d6f">
  <xsd:schema xmlns:xsd="http://www.w3.org/2001/XMLSchema" xmlns:xs="http://www.w3.org/2001/XMLSchema" xmlns:p="http://schemas.microsoft.com/office/2006/metadata/properties" xmlns:ns3="5e6ecc91-7105-4893-8fc5-acef72d4021f" xmlns:ns4="7f5c9002-973c-4d86-9e3a-9fdca7137100" targetNamespace="http://schemas.microsoft.com/office/2006/metadata/properties" ma:root="true" ma:fieldsID="92efda34ad6bb1f944df9d16571aef16" ns3:_="" ns4:_="">
    <xsd:import namespace="5e6ecc91-7105-4893-8fc5-acef72d4021f"/>
    <xsd:import namespace="7f5c9002-973c-4d86-9e3a-9fdca71371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6ecc91-7105-4893-8fc5-acef72d402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5c9002-973c-4d86-9e3a-9fdca713710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82C5C3-9F25-4731-899E-DF73B71E54A3}">
  <ds:schemaRefs>
    <ds:schemaRef ds:uri="http://www.w3.org/XML/1998/namespace"/>
    <ds:schemaRef ds:uri="7f5c9002-973c-4d86-9e3a-9fdca7137100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5e6ecc91-7105-4893-8fc5-acef72d4021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BE4E474-37A7-42A9-AC49-BD8211F0F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6ecc91-7105-4893-8fc5-acef72d4021f"/>
    <ds:schemaRef ds:uri="7f5c9002-973c-4d86-9e3a-9fdca71371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3C428A-1E57-42F3-93C1-BBD9454DA9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37586</TotalTime>
  <Words>725</Words>
  <Application>Microsoft Office PowerPoint</Application>
  <PresentationFormat>Custom</PresentationFormat>
  <Paragraphs>96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PNNL_Option_4</vt:lpstr>
      <vt:lpstr>Constrained Deep Learning for System Identification and  Differentiable Predictive Control of Nonlinear Systems</vt:lpstr>
      <vt:lpstr>Model Predictive Control</vt:lpstr>
      <vt:lpstr>Differentiable Predictive Control</vt:lpstr>
      <vt:lpstr> Learning to Stabilize Unstable System with DPC</vt:lpstr>
      <vt:lpstr>Dynamics of DPC Control Policy Learning </vt:lpstr>
      <vt:lpstr>Conclusion</vt:lpstr>
      <vt:lpstr>Economic DPC for Building Control</vt:lpstr>
      <vt:lpstr>Closed-loop DPC of Multi-zone Building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Wellspring of Intellectual Property</dc:title>
  <dc:creator>Hamm, Jodi M</dc:creator>
  <cp:lastModifiedBy>Drgona, Jan</cp:lastModifiedBy>
  <cp:revision>62</cp:revision>
  <dcterms:created xsi:type="dcterms:W3CDTF">2019-10-15T16:56:56Z</dcterms:created>
  <dcterms:modified xsi:type="dcterms:W3CDTF">2021-08-18T17:35:27Z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0x0101007AA44221F96DDC48BD8995A84E1AA03F</vt:lpwstr>
  </property>
</Properties>
</file>